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263" r:id="rId5"/>
    <p:sldId id="266" r:id="rId6"/>
  </p:sldIdLst>
  <p:sldSz cx="7200900" cy="10323513"/>
  <p:notesSz cx="6735763" cy="986631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sz="19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19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19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19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19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umimoji="1" sz="19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umimoji="1" sz="19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umimoji="1" sz="19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umimoji="1" sz="19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52">
          <p15:clr>
            <a:srgbClr val="A4A3A4"/>
          </p15:clr>
        </p15:guide>
        <p15:guide id="2" pos="22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00FF"/>
    <a:srgbClr val="0066CC"/>
    <a:srgbClr val="3333CC"/>
    <a:srgbClr val="CCECFF"/>
    <a:srgbClr val="99CCFF"/>
    <a:srgbClr val="FFCCFF"/>
    <a:srgbClr val="FFCC00"/>
    <a:srgbClr val="006699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971" autoAdjust="0"/>
  </p:normalViewPr>
  <p:slideViewPr>
    <p:cSldViewPr snapToGrid="0">
      <p:cViewPr>
        <p:scale>
          <a:sx n="81" d="100"/>
          <a:sy n="81" d="100"/>
        </p:scale>
        <p:origin x="1272" y="-1258"/>
      </p:cViewPr>
      <p:guideLst>
        <p:guide orient="horz" pos="3252"/>
        <p:guide pos="22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3107"/>
        <p:guide pos="212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B9E0B83D-2601-4F40-B3A1-FF4806DA85F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2"/>
            <a:ext cx="291941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7" tIns="45714" rIns="91427" bIns="45714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charset="0"/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F81108CF-58CB-40A9-A338-0ECF6488483B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4763" y="2"/>
            <a:ext cx="2919412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7" tIns="45714" rIns="91427" bIns="4571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5E373340-E37A-4636-A71A-2A3484DC8237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371013"/>
            <a:ext cx="2919413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7" tIns="45714" rIns="91427" bIns="45714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charset="0"/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4341" name="Rectangle 5">
            <a:extLst>
              <a:ext uri="{FF2B5EF4-FFF2-40B4-BE49-F238E27FC236}">
                <a16:creationId xmlns:a16="http://schemas.microsoft.com/office/drawing/2014/main" id="{A017B926-CCCF-4E3D-B53B-296890650BB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4763" y="9371013"/>
            <a:ext cx="2919412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7" tIns="45714" rIns="91427" bIns="4571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fld id="{371C6CB8-9369-4A3E-904A-D0B922FA842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7793FC4E-B067-47B2-98B8-2A8D160C9CB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2"/>
            <a:ext cx="291941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7" tIns="45714" rIns="91427" bIns="45714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charset="0"/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0BD1D5D6-609F-4FBF-BD01-B621B1FF9690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14763" y="2"/>
            <a:ext cx="2919412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7" tIns="45714" rIns="91427" bIns="4571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73C2E0E2-B5E9-4CA8-889B-4E209032F6E0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78038" y="739775"/>
            <a:ext cx="2579687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38C419C8-760A-458D-A872-8AD8A50672C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101" y="4686300"/>
            <a:ext cx="5389563" cy="4440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7" tIns="45714" rIns="91427" bIns="4571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7174" name="Rectangle 6">
            <a:extLst>
              <a:ext uri="{FF2B5EF4-FFF2-40B4-BE49-F238E27FC236}">
                <a16:creationId xmlns:a16="http://schemas.microsoft.com/office/drawing/2014/main" id="{8A3C0873-66D5-4119-9B71-C0F49346C079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371013"/>
            <a:ext cx="2919413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7" tIns="45714" rIns="91427" bIns="45714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charset="0"/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0CAD5A89-DBD8-415B-84FD-E3B0514DE3A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4763" y="9371013"/>
            <a:ext cx="2919412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7" tIns="45714" rIns="91427" bIns="4571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fld id="{7167117B-37BF-4E88-BD79-878788CF030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39750" y="3206750"/>
            <a:ext cx="6121400" cy="221297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79500" y="5849938"/>
            <a:ext cx="5041900" cy="263842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798B31C-F33C-44C7-B97B-6B8635B122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10E750B-4992-4C37-9DE7-E5F29DBF7AE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B1490E6-0DC8-4733-AAA8-ACFD3368046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6C7E1F-0D3B-498E-827D-2FE80923E68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5211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01394CC-55D8-4E10-97F5-EE11086F001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B53BB29-B0EA-41EA-BE7F-44582433AA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9D34A0E-B190-4A76-90E7-7A9B34FB04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620DC2-09D7-4B29-ABDF-9D65F6D2967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896688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5221288" y="414338"/>
            <a:ext cx="1619250" cy="8807450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60363" y="414338"/>
            <a:ext cx="4708525" cy="880745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9BD0554-826A-4BCE-AFA7-CFF69FF7404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AA52F0C-1BAF-4481-AAA2-44BB574FBFF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E599213-F864-4FE5-99A3-5139CAD61E9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1F3EA7-09F7-4C60-9E23-0D278136E8A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53908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36E86A7-D6A8-4CC1-9C62-93F21185D2F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F05C255-4116-422D-9A97-1316EEAA75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2C24C0F-5635-4193-BE70-7B24862DD25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875EC2-DAD1-4555-A15F-EBC14030762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25858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68325" y="6634163"/>
            <a:ext cx="6121400" cy="20494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68325" y="4375150"/>
            <a:ext cx="6121400" cy="2259013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922CE15-4D07-4098-ACC5-FFE13E1F5E9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65F46AA-D28E-405A-973F-20617073972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DDE7F91-D52C-450B-94F8-F01AB9288F6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F05EE8-6D47-42CC-9FEC-859B0B52A10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36704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60363" y="2408238"/>
            <a:ext cx="3163887" cy="6813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676650" y="2408238"/>
            <a:ext cx="3163888" cy="6813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E5ED129-F244-4256-8EDD-09DC09F5D42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59A24E5-6E9A-487C-9A46-FE75E55F703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9A6711B-DCBD-4609-A05C-207EB786D4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D95E0C-E303-4B53-B9D7-00593EB29B5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35692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60363" y="412750"/>
            <a:ext cx="6480175" cy="172085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60363" y="2311400"/>
            <a:ext cx="3181350" cy="9620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60363" y="3273425"/>
            <a:ext cx="3181350" cy="5948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657600" y="2311400"/>
            <a:ext cx="3182938" cy="9620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657600" y="3273425"/>
            <a:ext cx="3182938" cy="5948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F7279EBD-C5CE-4C3F-BFC1-62B44470DAC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1227FE2E-B5D3-4EB2-A733-8424BF34711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B03AE3FF-0C45-4AA6-81E4-C60370797A6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E6E355-EE0C-4D00-A3E3-48173089D75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90470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018523D-9E61-4052-B6CD-7ACDB8E507C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8B44894-0C1C-42FC-B963-55B39516E75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78837A6-7581-434C-BF36-7C8D82AFCCA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7FC21E-3B98-465B-A8AE-2736412EBBF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73785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2F2BB038-3D90-438A-A43F-C933FC63095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A254C0E-9436-4AC7-9186-187BD7DBC96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B61473E-B8F3-42F1-B55B-A1769C2243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F9D365-BBE1-4E0C-8A93-891461687FE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85711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60363" y="411163"/>
            <a:ext cx="2368550" cy="17494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814638" y="411163"/>
            <a:ext cx="4025900" cy="8810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60363" y="2160588"/>
            <a:ext cx="2368550" cy="70612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6C44F93-D1D5-46AD-99C0-47C625C2D57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8B37FC3-3A09-4F11-A260-C2767F860F1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62F4220-53B4-42AE-A6BA-4A6048B19BF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8CE0DB-8AC1-4F33-89D3-FE6DA10B4F2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96311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11288" y="7226300"/>
            <a:ext cx="4321175" cy="8540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411288" y="922338"/>
            <a:ext cx="4321175" cy="619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411288" y="8080375"/>
            <a:ext cx="4321175" cy="12112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329CE96-935E-4C5B-B88E-38DDB47FBFF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C62D80-711D-42FB-9D0D-4BA53A4FF9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949DCE6-DDC0-422D-8B0D-46C703C85B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68702C-62BE-4CAB-9F17-F9E943D0135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39898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07011BD0-A086-42E3-9772-2D028D9C43B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60363" y="414338"/>
            <a:ext cx="6480175" cy="171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71" tIns="47785" rIns="95571" bIns="477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13B2924A-49CF-4D37-9965-CED72D5385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60363" y="2408238"/>
            <a:ext cx="6480175" cy="681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71" tIns="47785" rIns="95571" bIns="477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7B0A3094-4F1E-45EC-90E7-1FD117AF333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60363" y="9399588"/>
            <a:ext cx="1679575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71" tIns="47785" rIns="95571" bIns="47785" numCol="1" anchor="t" anchorCtr="0" compatLnSpc="1">
            <a:prstTxWarp prst="textNoShape">
              <a:avLst/>
            </a:prstTxWarp>
          </a:bodyPr>
          <a:lstStyle>
            <a:lvl1pPr algn="l" defTabSz="955675" eaLnBrk="1" hangingPunct="1">
              <a:defRPr sz="1500">
                <a:latin typeface="Arial" charset="0"/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ABD9B1E-70AB-4E51-9F83-CE0CAC410FA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460625" y="9399588"/>
            <a:ext cx="2279650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71" tIns="47785" rIns="95571" bIns="47785" numCol="1" anchor="t" anchorCtr="0" compatLnSpc="1">
            <a:prstTxWarp prst="textNoShape">
              <a:avLst/>
            </a:prstTxWarp>
          </a:bodyPr>
          <a:lstStyle>
            <a:lvl1pPr algn="ctr" defTabSz="955675" eaLnBrk="1" hangingPunct="1">
              <a:defRPr sz="1500">
                <a:latin typeface="Arial" charset="0"/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AFFE36BA-403E-4D00-8F92-C8FB0163B9A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160963" y="9399588"/>
            <a:ext cx="1679575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71" tIns="47785" rIns="95571" bIns="47785" numCol="1" anchor="t" anchorCtr="0" compatLnSpc="1">
            <a:prstTxWarp prst="textNoShape">
              <a:avLst/>
            </a:prstTxWarp>
          </a:bodyPr>
          <a:lstStyle>
            <a:lvl1pPr algn="r" defTabSz="955675" eaLnBrk="1" hangingPunct="1">
              <a:defRPr sz="1500"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fld id="{F85FD487-7BDE-43D7-8EDB-71C362D66F7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55675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2"/>
          </a:solidFill>
          <a:latin typeface="+mj-lt"/>
          <a:ea typeface="+mj-ea"/>
          <a:cs typeface="+mj-cs"/>
        </a:defRPr>
      </a:lvl1pPr>
      <a:lvl2pPr algn="ctr" defTabSz="955675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defTabSz="955675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defTabSz="955675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defTabSz="955675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defTabSz="955675" rtl="0" fontAlgn="base">
        <a:spcBef>
          <a:spcPct val="0"/>
        </a:spcBef>
        <a:spcAft>
          <a:spcPct val="0"/>
        </a:spcAft>
        <a:defRPr kumimoji="1" sz="46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defTabSz="955675" rtl="0" fontAlgn="base">
        <a:spcBef>
          <a:spcPct val="0"/>
        </a:spcBef>
        <a:spcAft>
          <a:spcPct val="0"/>
        </a:spcAft>
        <a:defRPr kumimoji="1" sz="46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defTabSz="955675" rtl="0" fontAlgn="base">
        <a:spcBef>
          <a:spcPct val="0"/>
        </a:spcBef>
        <a:spcAft>
          <a:spcPct val="0"/>
        </a:spcAft>
        <a:defRPr kumimoji="1" sz="46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defTabSz="955675" rtl="0" fontAlgn="base">
        <a:spcBef>
          <a:spcPct val="0"/>
        </a:spcBef>
        <a:spcAft>
          <a:spcPct val="0"/>
        </a:spcAft>
        <a:defRPr kumimoji="1" sz="46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58775" indent="-358775" algn="l" defTabSz="955675" rtl="0" eaLnBrk="0" fontAlgn="base" hangingPunct="0">
        <a:spcBef>
          <a:spcPct val="20000"/>
        </a:spcBef>
        <a:spcAft>
          <a:spcPct val="0"/>
        </a:spcAft>
        <a:buChar char="•"/>
        <a:defRPr kumimoji="1" sz="3300">
          <a:solidFill>
            <a:schemeClr val="tx1"/>
          </a:solidFill>
          <a:latin typeface="+mn-lt"/>
          <a:ea typeface="+mn-ea"/>
          <a:cs typeface="+mn-cs"/>
        </a:defRPr>
      </a:lvl1pPr>
      <a:lvl2pPr marL="776288" indent="-298450" algn="l" defTabSz="955675" rtl="0" eaLnBrk="0" fontAlgn="base" hangingPunct="0">
        <a:spcBef>
          <a:spcPct val="20000"/>
        </a:spcBef>
        <a:spcAft>
          <a:spcPct val="0"/>
        </a:spcAft>
        <a:buChar char="–"/>
        <a:defRPr kumimoji="1" sz="2900">
          <a:solidFill>
            <a:schemeClr val="tx1"/>
          </a:solidFill>
          <a:latin typeface="+mn-lt"/>
          <a:ea typeface="+mn-ea"/>
        </a:defRPr>
      </a:lvl2pPr>
      <a:lvl3pPr marL="1195388" indent="-239713" algn="l" defTabSz="955675" rtl="0" eaLnBrk="0" fontAlgn="base" hangingPunct="0">
        <a:spcBef>
          <a:spcPct val="20000"/>
        </a:spcBef>
        <a:spcAft>
          <a:spcPct val="0"/>
        </a:spcAft>
        <a:buChar char="•"/>
        <a:defRPr kumimoji="1" sz="2500">
          <a:solidFill>
            <a:schemeClr val="tx1"/>
          </a:solidFill>
          <a:latin typeface="+mn-lt"/>
          <a:ea typeface="+mn-ea"/>
        </a:defRPr>
      </a:lvl3pPr>
      <a:lvl4pPr marL="1673225" indent="-239713" algn="l" defTabSz="955675" rtl="0" eaLnBrk="0" fontAlgn="base" hangingPunct="0">
        <a:spcBef>
          <a:spcPct val="20000"/>
        </a:spcBef>
        <a:spcAft>
          <a:spcPct val="0"/>
        </a:spcAft>
        <a:buChar char="–"/>
        <a:defRPr kumimoji="1" sz="2100">
          <a:solidFill>
            <a:schemeClr val="tx1"/>
          </a:solidFill>
          <a:latin typeface="+mn-lt"/>
          <a:ea typeface="+mn-ea"/>
        </a:defRPr>
      </a:lvl4pPr>
      <a:lvl5pPr marL="2151063" indent="-239713" algn="l" defTabSz="955675" rtl="0" eaLnBrk="0" fontAlgn="base" hangingPunct="0">
        <a:spcBef>
          <a:spcPct val="20000"/>
        </a:spcBef>
        <a:spcAft>
          <a:spcPct val="0"/>
        </a:spcAft>
        <a:buChar char="»"/>
        <a:defRPr kumimoji="1" sz="2100">
          <a:solidFill>
            <a:schemeClr val="tx1"/>
          </a:solidFill>
          <a:latin typeface="+mn-lt"/>
          <a:ea typeface="+mn-ea"/>
        </a:defRPr>
      </a:lvl5pPr>
      <a:lvl6pPr marL="2608263" indent="-239713" algn="l" defTabSz="955675" rtl="0" fontAlgn="base">
        <a:spcBef>
          <a:spcPct val="20000"/>
        </a:spcBef>
        <a:spcAft>
          <a:spcPct val="0"/>
        </a:spcAft>
        <a:buChar char="»"/>
        <a:defRPr kumimoji="1" sz="2100">
          <a:solidFill>
            <a:schemeClr val="tx1"/>
          </a:solidFill>
          <a:latin typeface="+mn-lt"/>
          <a:ea typeface="+mn-ea"/>
        </a:defRPr>
      </a:lvl6pPr>
      <a:lvl7pPr marL="3065463" indent="-239713" algn="l" defTabSz="955675" rtl="0" fontAlgn="base">
        <a:spcBef>
          <a:spcPct val="20000"/>
        </a:spcBef>
        <a:spcAft>
          <a:spcPct val="0"/>
        </a:spcAft>
        <a:buChar char="»"/>
        <a:defRPr kumimoji="1" sz="2100">
          <a:solidFill>
            <a:schemeClr val="tx1"/>
          </a:solidFill>
          <a:latin typeface="+mn-lt"/>
          <a:ea typeface="+mn-ea"/>
        </a:defRPr>
      </a:lvl7pPr>
      <a:lvl8pPr marL="3522663" indent="-239713" algn="l" defTabSz="955675" rtl="0" fontAlgn="base">
        <a:spcBef>
          <a:spcPct val="20000"/>
        </a:spcBef>
        <a:spcAft>
          <a:spcPct val="0"/>
        </a:spcAft>
        <a:buChar char="»"/>
        <a:defRPr kumimoji="1" sz="2100">
          <a:solidFill>
            <a:schemeClr val="tx1"/>
          </a:solidFill>
          <a:latin typeface="+mn-lt"/>
          <a:ea typeface="+mn-ea"/>
        </a:defRPr>
      </a:lvl8pPr>
      <a:lvl9pPr marL="3979863" indent="-239713" algn="l" defTabSz="955675" rtl="0" fontAlgn="base">
        <a:spcBef>
          <a:spcPct val="20000"/>
        </a:spcBef>
        <a:spcAft>
          <a:spcPct val="0"/>
        </a:spcAft>
        <a:buChar char="»"/>
        <a:defRPr kumimoji="1" sz="21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3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>
            <a:extLst>
              <a:ext uri="{FF2B5EF4-FFF2-40B4-BE49-F238E27FC236}">
                <a16:creationId xmlns:a16="http://schemas.microsoft.com/office/drawing/2014/main" id="{F8854D28-43C4-3147-B8C0-E72734CAE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77947"/>
            <a:ext cx="7200900" cy="4545565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DCA94C6B-FB60-348B-F665-3C38FD7DA9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402" y="3365420"/>
            <a:ext cx="6947555" cy="2228262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8E8C425B-D667-8FC1-B599-09D2AF9625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402" y="226244"/>
            <a:ext cx="7059498" cy="3139176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B39FFCAA-95C3-42E8-1D93-174A344A61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09710" y="78282"/>
            <a:ext cx="1249788" cy="449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634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266709-99EA-90B8-AE25-D3E36CE25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5EBC5027-0062-F0F9-D9C7-B6661793A4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847"/>
            <a:ext cx="7178536" cy="10219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360398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C99FF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38100" cap="flat" cmpd="dbl" algn="ctr">
              <a:solidFill>
                <a:srgbClr val="339966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556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C99FF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38100" cap="flat" cmpd="dbl" algn="ctr">
              <a:solidFill>
                <a:srgbClr val="339966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556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C0DF4AB0BBAE7647AD765B249C8B8C15" ma:contentTypeVersion="" ma:contentTypeDescription="新しいドキュメントを作成します。" ma:contentTypeScope="" ma:versionID="0b38d8c4b95b00f14bb80bc7b4e230f8">
  <xsd:schema xmlns:xsd="http://www.w3.org/2001/XMLSchema" xmlns:xs="http://www.w3.org/2001/XMLSchema" xmlns:p="http://schemas.microsoft.com/office/2006/metadata/properties" xmlns:ns2="7f66e982-5aa5-4cd8-9ea9-23b8f384e5a5" xmlns:ns3="9ba82bff-1219-41c0-aae6-b4e4fdb3fb01" xmlns:ns4="e111d2a9-c4de-4855-b559-1a62cf39a273" targetNamespace="http://schemas.microsoft.com/office/2006/metadata/properties" ma:root="true" ma:fieldsID="6af07e715126328c94e1735a2033b00f" ns2:_="" ns3:_="" ns4:_="">
    <xsd:import namespace="7f66e982-5aa5-4cd8-9ea9-23b8f384e5a5"/>
    <xsd:import namespace="9ba82bff-1219-41c0-aae6-b4e4fdb3fb01"/>
    <xsd:import namespace="e111d2a9-c4de-4855-b559-1a62cf39a27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_x0030_4__x57fa__x91d1_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  <xsd:element ref="ns2:myzo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_x0032_021_x002e_2022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66e982-5aa5-4cd8-9ea9-23b8f384e5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_x0030_4__x57fa__x91d1_" ma:index="16" nillable="true" ma:displayName="04_基金" ma:internalName="_x0030_4__x57fa__x91d1_">
      <xsd:simpleType>
        <xsd:restriction base="dms:Text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yzo" ma:index="21" nillable="true" ma:displayName="ユーザーまたはグループ" ma:list="UserInfo" ma:internalName="myzo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画像タグ" ma:readOnly="false" ma:fieldId="{5cf76f15-5ced-4ddc-b409-7134ff3c332f}" ma:taxonomyMulti="true" ma:sspId="446d89fe-8b6e-496b-9f4d-ebbb4f82e4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_x0032_021_x002e_2022" ma:index="26" nillable="true" ma:displayName="2021.2022" ma:format="Dropdown" ma:internalName="_x0032_021_x002e_2022">
      <xsd:simpleType>
        <xsd:restriction base="dms:Text">
          <xsd:maxLength value="255"/>
        </xsd:restriction>
      </xsd:simpleType>
    </xsd:element>
    <xsd:element name="MediaServiceObjectDetectorVersions" ma:index="27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a82bff-1219-41c0-aae6-b4e4fdb3fb0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11d2a9-c4de-4855-b559-1a62cf39a273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36CA6B4D-E2BB-4244-B7EF-99D18C5AE5D1}" ma:internalName="TaxCatchAll" ma:showField="CatchAllData" ma:web="{9ba82bff-1219-41c0-aae6-b4e4fdb3fb01}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x0030_4__x57fa__x91d1_ xmlns="7f66e982-5aa5-4cd8-9ea9-23b8f384e5a5" xsi:nil="true"/>
    <myzo xmlns="7f66e982-5aa5-4cd8-9ea9-23b8f384e5a5">
      <UserInfo>
        <DisplayName/>
        <AccountId xsi:nil="true"/>
        <AccountType/>
      </UserInfo>
    </myzo>
    <lcf76f155ced4ddcb4097134ff3c332f xmlns="7f66e982-5aa5-4cd8-9ea9-23b8f384e5a5">
      <Terms xmlns="http://schemas.microsoft.com/office/infopath/2007/PartnerControls"/>
    </lcf76f155ced4ddcb4097134ff3c332f>
    <TaxCatchAll xmlns="e111d2a9-c4de-4855-b559-1a62cf39a273" xsi:nil="true"/>
    <_x0032_021_x002e_2022 xmlns="7f66e982-5aa5-4cd8-9ea9-23b8f384e5a5" xsi:nil="true"/>
  </documentManagement>
</p:properties>
</file>

<file path=customXml/itemProps1.xml><?xml version="1.0" encoding="utf-8"?>
<ds:datastoreItem xmlns:ds="http://schemas.openxmlformats.org/officeDocument/2006/customXml" ds:itemID="{855F38A0-6A90-4463-8343-B40D5C6F006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f66e982-5aa5-4cd8-9ea9-23b8f384e5a5"/>
    <ds:schemaRef ds:uri="9ba82bff-1219-41c0-aae6-b4e4fdb3fb01"/>
    <ds:schemaRef ds:uri="e111d2a9-c4de-4855-b559-1a62cf39a27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86457A3-FDEF-4032-9648-A69FA3C4844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DE57568-2E07-4613-A27F-EB87CA83EE26}">
  <ds:schemaRefs>
    <ds:schemaRef ds:uri="http://purl.org/dc/dcmitype/"/>
    <ds:schemaRef ds:uri="http://purl.org/dc/terms/"/>
    <ds:schemaRef ds:uri="http://purl.org/dc/elements/1.1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9ba82bff-1219-41c0-aae6-b4e4fdb3fb01"/>
    <ds:schemaRef ds:uri="e111d2a9-c4de-4855-b559-1a62cf39a273"/>
    <ds:schemaRef ds:uri="http://schemas.openxmlformats.org/package/2006/metadata/core-properties"/>
    <ds:schemaRef ds:uri="7f66e982-5aa5-4cd8-9ea9-23b8f384e5a5"/>
    <ds:schemaRef ds:uri="http://schemas.microsoft.com/office/2006/metadata/properties"/>
  </ds:schemaRefs>
</ds:datastoreItem>
</file>

<file path=docMetadata/LabelInfo.xml><?xml version="1.0" encoding="utf-8"?>
<clbl:labelList xmlns:clbl="http://schemas.microsoft.com/office/2020/mipLabelMetadata">
  <clbl:label id="{882efbc3-2695-4907-9d63-f65b6a6c85a9}" enabled="0" method="" siteId="{882efbc3-2695-4907-9d63-f65b6a6c85a9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11945</TotalTime>
  <Words>0</Words>
  <Application>Microsoft Office PowerPoint</Application>
  <PresentationFormat>ユーザー設定</PresentationFormat>
  <Paragraphs>0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4" baseType="lpstr">
      <vt:lpstr>Arial</vt:lpstr>
      <vt:lpstr>標準デザイン</vt:lpstr>
      <vt:lpstr>PowerPoint プレゼンテーション</vt:lpstr>
      <vt:lpstr>PowerPoint プレゼンテーション</vt:lpstr>
    </vt:vector>
  </TitlesOfParts>
  <Company>Intelligence Ltd.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グループカウンセリング ＆ディスカッション</dc:title>
  <dc:creator>taeko.tanuma</dc:creator>
  <cp:lastModifiedBy>江波戸 淳子</cp:lastModifiedBy>
  <cp:revision>496</cp:revision>
  <cp:lastPrinted>2026-06-16T06:17:54Z</cp:lastPrinted>
  <dcterms:created xsi:type="dcterms:W3CDTF">2008-03-13T10:41:46Z</dcterms:created>
  <dcterms:modified xsi:type="dcterms:W3CDTF">2026-06-16T06:32:01Z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0x010100C0DF4AB0BBAE7647AD765B249C8B8C15</vt:lpwstr>
  </property>
  <property fmtid="{D5CDD505-2E9C-101B-9397-08002B2CF9AE}" pid="3" name="MediaServiceImageTags">
    <vt:lpwstr/>
  </property>
</Properties>
</file>